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4" r:id="rId3"/>
    <p:sldId id="257" r:id="rId4"/>
    <p:sldId id="296" r:id="rId5"/>
    <p:sldId id="300" r:id="rId6"/>
    <p:sldId id="286" r:id="rId7"/>
    <p:sldId id="285" r:id="rId8"/>
    <p:sldId id="287" r:id="rId9"/>
    <p:sldId id="288" r:id="rId10"/>
    <p:sldId id="290" r:id="rId11"/>
    <p:sldId id="289" r:id="rId12"/>
    <p:sldId id="293" r:id="rId13"/>
    <p:sldId id="298" r:id="rId14"/>
    <p:sldId id="299" r:id="rId15"/>
    <p:sldId id="297" r:id="rId16"/>
    <p:sldId id="273" r:id="rId17"/>
  </p:sldIdLst>
  <p:sldSz cx="9144000" cy="6858000" type="screen4x3"/>
  <p:notesSz cx="6858000" cy="9144000"/>
  <p:embeddedFontLs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ExtraBold" panose="00000900000000000000" pitchFamily="2" charset="0"/>
      <p:bold r:id="rId23"/>
      <p:boldItalic r:id="rId24"/>
    </p:embeddedFont>
    <p:embeddedFont>
      <p:font typeface="Montserrat Medium" panose="00000600000000000000" pitchFamily="2" charset="0"/>
      <p:regular r:id="rId25"/>
      <p:bold r:id="rId26"/>
      <p:italic r:id="rId27"/>
      <p:boldItalic r:id="rId28"/>
    </p:embeddedFont>
    <p:embeddedFont>
      <p:font typeface="Tahoma" panose="020B0604030504040204" pitchFamily="3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hbhmPmsnT4RPrblIw7P2Uyah5H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808648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6455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9860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6164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0025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1771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401" name="Google Shape;401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0033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0"/>
          <p:cNvSpPr txBox="1">
            <a:spLocks noGrp="1"/>
          </p:cNvSpPr>
          <p:nvPr>
            <p:ph type="title"/>
          </p:nvPr>
        </p:nvSpPr>
        <p:spPr>
          <a:xfrm>
            <a:off x="1920750" y="2179233"/>
            <a:ext cx="5302500" cy="14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body" idx="1"/>
          </p:nvPr>
        </p:nvSpPr>
        <p:spPr>
          <a:xfrm>
            <a:off x="2786550" y="4125967"/>
            <a:ext cx="3570900" cy="7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9"/>
          <p:cNvSpPr txBox="1">
            <a:spLocks noGrp="1"/>
          </p:cNvSpPr>
          <p:nvPr>
            <p:ph type="subTitle" idx="1"/>
          </p:nvPr>
        </p:nvSpPr>
        <p:spPr>
          <a:xfrm>
            <a:off x="938500" y="2359433"/>
            <a:ext cx="28716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3" name="Google Shape;43;p29"/>
          <p:cNvSpPr txBox="1">
            <a:spLocks noGrp="1"/>
          </p:cNvSpPr>
          <p:nvPr>
            <p:ph type="body" idx="2"/>
          </p:nvPr>
        </p:nvSpPr>
        <p:spPr>
          <a:xfrm>
            <a:off x="4703375" y="1212800"/>
            <a:ext cx="3468900" cy="4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32238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0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7357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2"/>
          <p:cNvSpPr txBox="1">
            <a:spLocks noGrp="1"/>
          </p:cNvSpPr>
          <p:nvPr>
            <p:ph type="ctrTitle"/>
          </p:nvPr>
        </p:nvSpPr>
        <p:spPr>
          <a:xfrm>
            <a:off x="4285500" y="3777167"/>
            <a:ext cx="3657300" cy="85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76A5AF">
                <a:alpha val="8784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subTitle" idx="1"/>
          </p:nvPr>
        </p:nvSpPr>
        <p:spPr>
          <a:xfrm>
            <a:off x="4144050" y="4733133"/>
            <a:ext cx="39402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3"/>
          <p:cNvSpPr txBox="1">
            <a:spLocks noGrp="1"/>
          </p:cNvSpPr>
          <p:nvPr>
            <p:ph type="ctrTitle"/>
          </p:nvPr>
        </p:nvSpPr>
        <p:spPr>
          <a:xfrm>
            <a:off x="1850525" y="1543900"/>
            <a:ext cx="5442900" cy="34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33"/>
          <p:cNvSpPr txBox="1">
            <a:spLocks noGrp="1"/>
          </p:cNvSpPr>
          <p:nvPr>
            <p:ph type="subTitle" idx="1"/>
          </p:nvPr>
        </p:nvSpPr>
        <p:spPr>
          <a:xfrm>
            <a:off x="2481900" y="5260800"/>
            <a:ext cx="41802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>
            <a:spLocks noGrp="1"/>
          </p:cNvSpPr>
          <p:nvPr>
            <p:ph type="title"/>
          </p:nvPr>
        </p:nvSpPr>
        <p:spPr>
          <a:xfrm>
            <a:off x="1937338" y="3284233"/>
            <a:ext cx="23901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34"/>
          <p:cNvSpPr txBox="1">
            <a:spLocks noGrp="1"/>
          </p:cNvSpPr>
          <p:nvPr>
            <p:ph type="subTitle" idx="1"/>
          </p:nvPr>
        </p:nvSpPr>
        <p:spPr>
          <a:xfrm>
            <a:off x="1937338" y="4197433"/>
            <a:ext cx="23901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4"/>
          <p:cNvSpPr txBox="1">
            <a:spLocks noGrp="1"/>
          </p:cNvSpPr>
          <p:nvPr>
            <p:ph type="title" idx="2"/>
          </p:nvPr>
        </p:nvSpPr>
        <p:spPr>
          <a:xfrm>
            <a:off x="4816563" y="3284233"/>
            <a:ext cx="23901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4"/>
          <p:cNvSpPr txBox="1">
            <a:spLocks noGrp="1"/>
          </p:cNvSpPr>
          <p:nvPr>
            <p:ph type="subTitle" idx="3"/>
          </p:nvPr>
        </p:nvSpPr>
        <p:spPr>
          <a:xfrm>
            <a:off x="4816563" y="4197433"/>
            <a:ext cx="23901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34"/>
          <p:cNvSpPr txBox="1">
            <a:spLocks noGrp="1"/>
          </p:cNvSpPr>
          <p:nvPr>
            <p:ph type="title" idx="4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5"/>
          <p:cNvSpPr txBox="1">
            <a:spLocks noGrp="1"/>
          </p:cNvSpPr>
          <p:nvPr>
            <p:ph type="title"/>
          </p:nvPr>
        </p:nvSpPr>
        <p:spPr>
          <a:xfrm>
            <a:off x="3538497" y="3690633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35"/>
          <p:cNvSpPr txBox="1">
            <a:spLocks noGrp="1"/>
          </p:cNvSpPr>
          <p:nvPr>
            <p:ph type="subTitle" idx="1"/>
          </p:nvPr>
        </p:nvSpPr>
        <p:spPr>
          <a:xfrm>
            <a:off x="3538497" y="4603833"/>
            <a:ext cx="20670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35"/>
          <p:cNvSpPr txBox="1">
            <a:spLocks noGrp="1"/>
          </p:cNvSpPr>
          <p:nvPr>
            <p:ph type="title" idx="2"/>
          </p:nvPr>
        </p:nvSpPr>
        <p:spPr>
          <a:xfrm>
            <a:off x="6028553" y="3690633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35"/>
          <p:cNvSpPr txBox="1">
            <a:spLocks noGrp="1"/>
          </p:cNvSpPr>
          <p:nvPr>
            <p:ph type="subTitle" idx="3"/>
          </p:nvPr>
        </p:nvSpPr>
        <p:spPr>
          <a:xfrm>
            <a:off x="6028553" y="4603833"/>
            <a:ext cx="20670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35"/>
          <p:cNvSpPr txBox="1">
            <a:spLocks noGrp="1"/>
          </p:cNvSpPr>
          <p:nvPr>
            <p:ph type="title" idx="4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title" idx="5"/>
          </p:nvPr>
        </p:nvSpPr>
        <p:spPr>
          <a:xfrm>
            <a:off x="1048447" y="3690633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subTitle" idx="6"/>
          </p:nvPr>
        </p:nvSpPr>
        <p:spPr>
          <a:xfrm>
            <a:off x="1048447" y="4603833"/>
            <a:ext cx="20670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>
            <a:spLocks noGrp="1"/>
          </p:cNvSpPr>
          <p:nvPr>
            <p:ph type="ctrTitle"/>
          </p:nvPr>
        </p:nvSpPr>
        <p:spPr>
          <a:xfrm>
            <a:off x="1273500" y="1825333"/>
            <a:ext cx="6597000" cy="28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36"/>
          <p:cNvSpPr txBox="1">
            <a:spLocks noGrp="1"/>
          </p:cNvSpPr>
          <p:nvPr>
            <p:ph type="subTitle" idx="1"/>
          </p:nvPr>
        </p:nvSpPr>
        <p:spPr>
          <a:xfrm>
            <a:off x="2481900" y="3359367"/>
            <a:ext cx="41802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Title + Desig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8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7357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body" idx="1"/>
          </p:nvPr>
        </p:nvSpPr>
        <p:spPr>
          <a:xfrm>
            <a:off x="938500" y="1661367"/>
            <a:ext cx="7172100" cy="40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Title + Design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9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Title + Design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0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7022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1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9647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body" idx="1"/>
          </p:nvPr>
        </p:nvSpPr>
        <p:spPr>
          <a:xfrm>
            <a:off x="1067241" y="3535700"/>
            <a:ext cx="32589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body" idx="2"/>
          </p:nvPr>
        </p:nvSpPr>
        <p:spPr>
          <a:xfrm>
            <a:off x="4673852" y="3535700"/>
            <a:ext cx="3258900" cy="23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title" idx="3"/>
          </p:nvPr>
        </p:nvSpPr>
        <p:spPr>
          <a:xfrm>
            <a:off x="1213499" y="2606833"/>
            <a:ext cx="32589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41"/>
          <p:cNvSpPr txBox="1">
            <a:spLocks noGrp="1"/>
          </p:cNvSpPr>
          <p:nvPr>
            <p:ph type="title" idx="4"/>
          </p:nvPr>
        </p:nvSpPr>
        <p:spPr>
          <a:xfrm>
            <a:off x="4820099" y="2606833"/>
            <a:ext cx="32589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42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42"/>
          <p:cNvSpPr txBox="1">
            <a:spLocks noGrp="1"/>
          </p:cNvSpPr>
          <p:nvPr>
            <p:ph type="title" idx="2"/>
          </p:nvPr>
        </p:nvSpPr>
        <p:spPr>
          <a:xfrm>
            <a:off x="898386" y="4070167"/>
            <a:ext cx="16716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42"/>
          <p:cNvSpPr txBox="1">
            <a:spLocks noGrp="1"/>
          </p:cNvSpPr>
          <p:nvPr>
            <p:ph type="subTitle" idx="1"/>
          </p:nvPr>
        </p:nvSpPr>
        <p:spPr>
          <a:xfrm>
            <a:off x="898389" y="4745116"/>
            <a:ext cx="1671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42"/>
          <p:cNvSpPr txBox="1">
            <a:spLocks noGrp="1"/>
          </p:cNvSpPr>
          <p:nvPr>
            <p:ph type="title" idx="3"/>
          </p:nvPr>
        </p:nvSpPr>
        <p:spPr>
          <a:xfrm>
            <a:off x="2790261" y="4070167"/>
            <a:ext cx="16716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42"/>
          <p:cNvSpPr txBox="1">
            <a:spLocks noGrp="1"/>
          </p:cNvSpPr>
          <p:nvPr>
            <p:ph type="subTitle" idx="4"/>
          </p:nvPr>
        </p:nvSpPr>
        <p:spPr>
          <a:xfrm>
            <a:off x="2790264" y="4745116"/>
            <a:ext cx="1671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42"/>
          <p:cNvSpPr txBox="1">
            <a:spLocks noGrp="1"/>
          </p:cNvSpPr>
          <p:nvPr>
            <p:ph type="title" idx="5"/>
          </p:nvPr>
        </p:nvSpPr>
        <p:spPr>
          <a:xfrm>
            <a:off x="4682136" y="4070167"/>
            <a:ext cx="16716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42"/>
          <p:cNvSpPr txBox="1">
            <a:spLocks noGrp="1"/>
          </p:cNvSpPr>
          <p:nvPr>
            <p:ph type="subTitle" idx="6"/>
          </p:nvPr>
        </p:nvSpPr>
        <p:spPr>
          <a:xfrm>
            <a:off x="4682139" y="4745116"/>
            <a:ext cx="1671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42"/>
          <p:cNvSpPr txBox="1">
            <a:spLocks noGrp="1"/>
          </p:cNvSpPr>
          <p:nvPr>
            <p:ph type="title" idx="7"/>
          </p:nvPr>
        </p:nvSpPr>
        <p:spPr>
          <a:xfrm>
            <a:off x="6574011" y="4070167"/>
            <a:ext cx="16716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42"/>
          <p:cNvSpPr txBox="1">
            <a:spLocks noGrp="1"/>
          </p:cNvSpPr>
          <p:nvPr>
            <p:ph type="subTitle" idx="8"/>
          </p:nvPr>
        </p:nvSpPr>
        <p:spPr>
          <a:xfrm>
            <a:off x="6574014" y="4745116"/>
            <a:ext cx="1671600" cy="15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Numbers">
  <p:cSld name="Three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3"/>
          <p:cNvSpPr txBox="1">
            <a:spLocks noGrp="1"/>
          </p:cNvSpPr>
          <p:nvPr>
            <p:ph type="title"/>
          </p:nvPr>
        </p:nvSpPr>
        <p:spPr>
          <a:xfrm>
            <a:off x="4996800" y="882457"/>
            <a:ext cx="31593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43"/>
          <p:cNvSpPr txBox="1">
            <a:spLocks noGrp="1"/>
          </p:cNvSpPr>
          <p:nvPr>
            <p:ph type="subTitle" idx="1"/>
          </p:nvPr>
        </p:nvSpPr>
        <p:spPr>
          <a:xfrm>
            <a:off x="4911000" y="1687800"/>
            <a:ext cx="33309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43"/>
          <p:cNvSpPr txBox="1">
            <a:spLocks noGrp="1"/>
          </p:cNvSpPr>
          <p:nvPr>
            <p:ph type="title" idx="2"/>
          </p:nvPr>
        </p:nvSpPr>
        <p:spPr>
          <a:xfrm>
            <a:off x="4996800" y="2798924"/>
            <a:ext cx="31593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43"/>
          <p:cNvSpPr txBox="1">
            <a:spLocks noGrp="1"/>
          </p:cNvSpPr>
          <p:nvPr>
            <p:ph type="subTitle" idx="3"/>
          </p:nvPr>
        </p:nvSpPr>
        <p:spPr>
          <a:xfrm>
            <a:off x="4911000" y="3604267"/>
            <a:ext cx="33309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43"/>
          <p:cNvSpPr txBox="1">
            <a:spLocks noGrp="1"/>
          </p:cNvSpPr>
          <p:nvPr>
            <p:ph type="title" idx="4"/>
          </p:nvPr>
        </p:nvSpPr>
        <p:spPr>
          <a:xfrm>
            <a:off x="4996800" y="4715391"/>
            <a:ext cx="31593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43"/>
          <p:cNvSpPr txBox="1">
            <a:spLocks noGrp="1"/>
          </p:cNvSpPr>
          <p:nvPr>
            <p:ph type="subTitle" idx="5"/>
          </p:nvPr>
        </p:nvSpPr>
        <p:spPr>
          <a:xfrm>
            <a:off x="4911000" y="5520733"/>
            <a:ext cx="3330900" cy="5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Title + Six Columns 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4"/>
          <p:cNvSpPr txBox="1">
            <a:spLocks noGrp="1"/>
          </p:cNvSpPr>
          <p:nvPr>
            <p:ph type="title"/>
          </p:nvPr>
        </p:nvSpPr>
        <p:spPr>
          <a:xfrm>
            <a:off x="3538497" y="2424721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44"/>
          <p:cNvSpPr txBox="1">
            <a:spLocks noGrp="1"/>
          </p:cNvSpPr>
          <p:nvPr>
            <p:ph type="subTitle" idx="1"/>
          </p:nvPr>
        </p:nvSpPr>
        <p:spPr>
          <a:xfrm>
            <a:off x="3538498" y="3099687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44"/>
          <p:cNvSpPr txBox="1">
            <a:spLocks noGrp="1"/>
          </p:cNvSpPr>
          <p:nvPr>
            <p:ph type="title" idx="2"/>
          </p:nvPr>
        </p:nvSpPr>
        <p:spPr>
          <a:xfrm>
            <a:off x="6028553" y="2424721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44"/>
          <p:cNvSpPr txBox="1">
            <a:spLocks noGrp="1"/>
          </p:cNvSpPr>
          <p:nvPr>
            <p:ph type="subTitle" idx="3"/>
          </p:nvPr>
        </p:nvSpPr>
        <p:spPr>
          <a:xfrm>
            <a:off x="6028552" y="3099687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44"/>
          <p:cNvSpPr txBox="1">
            <a:spLocks noGrp="1"/>
          </p:cNvSpPr>
          <p:nvPr>
            <p:ph type="title" idx="4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44"/>
          <p:cNvSpPr txBox="1">
            <a:spLocks noGrp="1"/>
          </p:cNvSpPr>
          <p:nvPr>
            <p:ph type="title" idx="5"/>
          </p:nvPr>
        </p:nvSpPr>
        <p:spPr>
          <a:xfrm>
            <a:off x="1048447" y="2424721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44"/>
          <p:cNvSpPr txBox="1">
            <a:spLocks noGrp="1"/>
          </p:cNvSpPr>
          <p:nvPr>
            <p:ph type="subTitle" idx="6"/>
          </p:nvPr>
        </p:nvSpPr>
        <p:spPr>
          <a:xfrm>
            <a:off x="1048450" y="3099687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44"/>
          <p:cNvSpPr txBox="1">
            <a:spLocks noGrp="1"/>
          </p:cNvSpPr>
          <p:nvPr>
            <p:ph type="title" idx="7"/>
          </p:nvPr>
        </p:nvSpPr>
        <p:spPr>
          <a:xfrm>
            <a:off x="3538497" y="4433380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44"/>
          <p:cNvSpPr txBox="1">
            <a:spLocks noGrp="1"/>
          </p:cNvSpPr>
          <p:nvPr>
            <p:ph type="subTitle" idx="8"/>
          </p:nvPr>
        </p:nvSpPr>
        <p:spPr>
          <a:xfrm>
            <a:off x="3538498" y="5108345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44"/>
          <p:cNvSpPr txBox="1">
            <a:spLocks noGrp="1"/>
          </p:cNvSpPr>
          <p:nvPr>
            <p:ph type="title" idx="9"/>
          </p:nvPr>
        </p:nvSpPr>
        <p:spPr>
          <a:xfrm>
            <a:off x="6028553" y="4433380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44"/>
          <p:cNvSpPr txBox="1">
            <a:spLocks noGrp="1"/>
          </p:cNvSpPr>
          <p:nvPr>
            <p:ph type="subTitle" idx="13"/>
          </p:nvPr>
        </p:nvSpPr>
        <p:spPr>
          <a:xfrm>
            <a:off x="6028552" y="5108345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44"/>
          <p:cNvSpPr txBox="1">
            <a:spLocks noGrp="1"/>
          </p:cNvSpPr>
          <p:nvPr>
            <p:ph type="title" idx="14"/>
          </p:nvPr>
        </p:nvSpPr>
        <p:spPr>
          <a:xfrm>
            <a:off x="1048447" y="4433380"/>
            <a:ext cx="2067000" cy="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44"/>
          <p:cNvSpPr txBox="1">
            <a:spLocks noGrp="1"/>
          </p:cNvSpPr>
          <p:nvPr>
            <p:ph type="subTitle" idx="15"/>
          </p:nvPr>
        </p:nvSpPr>
        <p:spPr>
          <a:xfrm>
            <a:off x="1048450" y="5108345"/>
            <a:ext cx="2067000" cy="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 + Four Column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5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0436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45"/>
          <p:cNvSpPr txBox="1">
            <a:spLocks noGrp="1"/>
          </p:cNvSpPr>
          <p:nvPr>
            <p:ph type="title" idx="2"/>
          </p:nvPr>
        </p:nvSpPr>
        <p:spPr>
          <a:xfrm>
            <a:off x="1338238" y="3146433"/>
            <a:ext cx="27276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45"/>
          <p:cNvSpPr txBox="1">
            <a:spLocks noGrp="1"/>
          </p:cNvSpPr>
          <p:nvPr>
            <p:ph type="subTitle" idx="1"/>
          </p:nvPr>
        </p:nvSpPr>
        <p:spPr>
          <a:xfrm>
            <a:off x="1338238" y="2284068"/>
            <a:ext cx="27276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45"/>
          <p:cNvSpPr txBox="1">
            <a:spLocks noGrp="1"/>
          </p:cNvSpPr>
          <p:nvPr>
            <p:ph type="title" idx="3"/>
          </p:nvPr>
        </p:nvSpPr>
        <p:spPr>
          <a:xfrm>
            <a:off x="1338238" y="5318600"/>
            <a:ext cx="27276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45"/>
          <p:cNvSpPr txBox="1">
            <a:spLocks noGrp="1"/>
          </p:cNvSpPr>
          <p:nvPr>
            <p:ph type="subTitle" idx="4"/>
          </p:nvPr>
        </p:nvSpPr>
        <p:spPr>
          <a:xfrm>
            <a:off x="1338238" y="4456235"/>
            <a:ext cx="27276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45"/>
          <p:cNvSpPr txBox="1">
            <a:spLocks noGrp="1"/>
          </p:cNvSpPr>
          <p:nvPr>
            <p:ph type="title" idx="5"/>
          </p:nvPr>
        </p:nvSpPr>
        <p:spPr>
          <a:xfrm>
            <a:off x="5078163" y="3146433"/>
            <a:ext cx="27276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45"/>
          <p:cNvSpPr txBox="1">
            <a:spLocks noGrp="1"/>
          </p:cNvSpPr>
          <p:nvPr>
            <p:ph type="subTitle" idx="6"/>
          </p:nvPr>
        </p:nvSpPr>
        <p:spPr>
          <a:xfrm>
            <a:off x="5078163" y="2284068"/>
            <a:ext cx="27276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45"/>
          <p:cNvSpPr txBox="1">
            <a:spLocks noGrp="1"/>
          </p:cNvSpPr>
          <p:nvPr>
            <p:ph type="title" idx="7"/>
          </p:nvPr>
        </p:nvSpPr>
        <p:spPr>
          <a:xfrm>
            <a:off x="5078163" y="5318600"/>
            <a:ext cx="2727600" cy="5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45"/>
          <p:cNvSpPr txBox="1">
            <a:spLocks noGrp="1"/>
          </p:cNvSpPr>
          <p:nvPr>
            <p:ph type="subTitle" idx="8"/>
          </p:nvPr>
        </p:nvSpPr>
        <p:spPr>
          <a:xfrm>
            <a:off x="5078163" y="4456235"/>
            <a:ext cx="2727600" cy="8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6"/>
          <p:cNvSpPr txBox="1">
            <a:spLocks noGrp="1"/>
          </p:cNvSpPr>
          <p:nvPr>
            <p:ph type="subTitle" idx="1"/>
          </p:nvPr>
        </p:nvSpPr>
        <p:spPr>
          <a:xfrm>
            <a:off x="5817050" y="3247900"/>
            <a:ext cx="25563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46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7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47"/>
          <p:cNvSpPr txBox="1">
            <a:spLocks noGrp="1"/>
          </p:cNvSpPr>
          <p:nvPr>
            <p:ph type="subTitle" idx="1"/>
          </p:nvPr>
        </p:nvSpPr>
        <p:spPr>
          <a:xfrm>
            <a:off x="938500" y="3247900"/>
            <a:ext cx="25563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 + Text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8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57357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48"/>
          <p:cNvSpPr txBox="1">
            <a:spLocks noGrp="1"/>
          </p:cNvSpPr>
          <p:nvPr>
            <p:ph type="subTitle" idx="1"/>
          </p:nvPr>
        </p:nvSpPr>
        <p:spPr>
          <a:xfrm>
            <a:off x="5817050" y="3247900"/>
            <a:ext cx="2556300" cy="27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 txBox="1">
            <a:spLocks noGrp="1"/>
          </p:cNvSpPr>
          <p:nvPr>
            <p:ph type="ctrTitle"/>
          </p:nvPr>
        </p:nvSpPr>
        <p:spPr>
          <a:xfrm>
            <a:off x="2175900" y="2600133"/>
            <a:ext cx="4792200" cy="8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ubTitle" idx="1"/>
          </p:nvPr>
        </p:nvSpPr>
        <p:spPr>
          <a:xfrm>
            <a:off x="2044200" y="4939533"/>
            <a:ext cx="50556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9"/>
          <p:cNvSpPr txBox="1">
            <a:spLocks noGrp="1"/>
          </p:cNvSpPr>
          <p:nvPr>
            <p:ph type="title"/>
          </p:nvPr>
        </p:nvSpPr>
        <p:spPr>
          <a:xfrm>
            <a:off x="2062800" y="3256067"/>
            <a:ext cx="50184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49"/>
          <p:cNvSpPr txBox="1">
            <a:spLocks noGrp="1"/>
          </p:cNvSpPr>
          <p:nvPr>
            <p:ph type="subTitle" idx="1"/>
          </p:nvPr>
        </p:nvSpPr>
        <p:spPr>
          <a:xfrm>
            <a:off x="2896500" y="4521767"/>
            <a:ext cx="3351000" cy="15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0"/>
          <p:cNvSpPr txBox="1">
            <a:spLocks noGrp="1"/>
          </p:cNvSpPr>
          <p:nvPr>
            <p:ph type="title"/>
          </p:nvPr>
        </p:nvSpPr>
        <p:spPr>
          <a:xfrm>
            <a:off x="924870" y="1013833"/>
            <a:ext cx="30687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subTitle" idx="1"/>
          </p:nvPr>
        </p:nvSpPr>
        <p:spPr>
          <a:xfrm>
            <a:off x="924875" y="2245700"/>
            <a:ext cx="3305400" cy="1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50"/>
          <p:cNvSpPr txBox="1"/>
          <p:nvPr/>
        </p:nvSpPr>
        <p:spPr>
          <a:xfrm>
            <a:off x="924875" y="4760000"/>
            <a:ext cx="3305400" cy="8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Montserrat Medium"/>
              <a:buNone/>
            </a:pPr>
            <a:r>
              <a:rPr lang="en-US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-US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US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-US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US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-US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US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marR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1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51"/>
          <p:cNvSpPr txBox="1">
            <a:spLocks noGrp="1"/>
          </p:cNvSpPr>
          <p:nvPr>
            <p:ph type="body" idx="1"/>
          </p:nvPr>
        </p:nvSpPr>
        <p:spPr>
          <a:xfrm>
            <a:off x="938500" y="2212367"/>
            <a:ext cx="49464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 + lis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2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52"/>
          <p:cNvSpPr txBox="1">
            <a:spLocks noGrp="1"/>
          </p:cNvSpPr>
          <p:nvPr>
            <p:ph type="body" idx="1"/>
          </p:nvPr>
        </p:nvSpPr>
        <p:spPr>
          <a:xfrm>
            <a:off x="5037525" y="2212367"/>
            <a:ext cx="31869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>
            <a:spLocks noGrp="1"/>
          </p:cNvSpPr>
          <p:nvPr>
            <p:ph type="title"/>
          </p:nvPr>
        </p:nvSpPr>
        <p:spPr>
          <a:xfrm>
            <a:off x="3762670" y="4237000"/>
            <a:ext cx="3068700" cy="7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3"/>
          <p:cNvSpPr txBox="1">
            <a:spLocks noGrp="1"/>
          </p:cNvSpPr>
          <p:nvPr>
            <p:ph type="title" idx="2"/>
          </p:nvPr>
        </p:nvSpPr>
        <p:spPr>
          <a:xfrm>
            <a:off x="1048270" y="4383333"/>
            <a:ext cx="2412900" cy="1242000"/>
          </a:xfrm>
          <a:prstGeom prst="rect">
            <a:avLst/>
          </a:prstGeom>
          <a:noFill/>
          <a:ln>
            <a:noFill/>
          </a:ln>
          <a:effectLst>
            <a:outerShdw blurRad="114300" dist="28575" dir="6360000" algn="bl" rotWithShape="0">
              <a:schemeClr val="accent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3"/>
          <p:cNvSpPr txBox="1">
            <a:spLocks noGrp="1"/>
          </p:cNvSpPr>
          <p:nvPr>
            <p:ph type="subTitle" idx="1"/>
          </p:nvPr>
        </p:nvSpPr>
        <p:spPr>
          <a:xfrm>
            <a:off x="3762670" y="4960867"/>
            <a:ext cx="3068700" cy="6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4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body" idx="1"/>
          </p:nvPr>
        </p:nvSpPr>
        <p:spPr>
          <a:xfrm>
            <a:off x="938500" y="2212367"/>
            <a:ext cx="49464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body" idx="1"/>
          </p:nvPr>
        </p:nvSpPr>
        <p:spPr>
          <a:xfrm>
            <a:off x="938500" y="2212367"/>
            <a:ext cx="31869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body" idx="2"/>
          </p:nvPr>
        </p:nvSpPr>
        <p:spPr>
          <a:xfrm>
            <a:off x="5037525" y="2212367"/>
            <a:ext cx="3186900" cy="36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6"/>
          <p:cNvSpPr txBox="1">
            <a:spLocks noGrp="1"/>
          </p:cNvSpPr>
          <p:nvPr>
            <p:ph type="title"/>
          </p:nvPr>
        </p:nvSpPr>
        <p:spPr>
          <a:xfrm>
            <a:off x="938500" y="593367"/>
            <a:ext cx="4629300" cy="12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7"/>
          <p:cNvSpPr txBox="1">
            <a:spLocks noGrp="1"/>
          </p:cNvSpPr>
          <p:nvPr>
            <p:ph type="title"/>
          </p:nvPr>
        </p:nvSpPr>
        <p:spPr>
          <a:xfrm>
            <a:off x="5337175" y="1729500"/>
            <a:ext cx="2837400" cy="1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body" idx="1"/>
          </p:nvPr>
        </p:nvSpPr>
        <p:spPr>
          <a:xfrm>
            <a:off x="5337175" y="3458500"/>
            <a:ext cx="2837400" cy="16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>
            <a:spLocks noGrp="1"/>
          </p:cNvSpPr>
          <p:nvPr>
            <p:ph type="title"/>
          </p:nvPr>
        </p:nvSpPr>
        <p:spPr>
          <a:xfrm>
            <a:off x="929477" y="581577"/>
            <a:ext cx="2746500" cy="5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39" name="Google Shape;3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2007833" y="1032701"/>
            <a:ext cx="10168735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 flipH="1">
            <a:off x="3270781" y="117499"/>
            <a:ext cx="12413063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" name="Google Shape;11;p1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www.youtube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"/>
          <p:cNvSpPr/>
          <p:nvPr/>
        </p:nvSpPr>
        <p:spPr>
          <a:xfrm>
            <a:off x="3559897" y="879030"/>
            <a:ext cx="2024205" cy="668018"/>
          </a:xfrm>
          <a:prstGeom prst="roundRect">
            <a:avLst>
              <a:gd name="adj" fmla="val 50000"/>
            </a:avLst>
          </a:prstGeom>
          <a:solidFill>
            <a:srgbClr val="D8D8D8">
              <a:alpha val="2588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"/>
          <p:cNvSpPr txBox="1"/>
          <p:nvPr/>
        </p:nvSpPr>
        <p:spPr>
          <a:xfrm>
            <a:off x="239697" y="1845624"/>
            <a:ext cx="8569432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80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</a:pPr>
            <a:r>
              <a:rPr lang="en-US" sz="3600" b="1" i="0" u="none" strike="noStrike" cap="none" dirty="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BÁO CÁO </a:t>
            </a:r>
            <a:r>
              <a:rPr lang="en-US" sz="3600" b="1" dirty="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THÍ NGHIỆM HỌC PHẦN</a:t>
            </a:r>
            <a:endParaRPr dirty="0"/>
          </a:p>
        </p:txBody>
      </p:sp>
      <p:sp>
        <p:nvSpPr>
          <p:cNvPr id="155" name="Google Shape;155;p1"/>
          <p:cNvSpPr txBox="1"/>
          <p:nvPr/>
        </p:nvSpPr>
        <p:spPr>
          <a:xfrm>
            <a:off x="334868" y="2432622"/>
            <a:ext cx="8474262" cy="1522929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ĐỀ TÀI: </a:t>
            </a:r>
            <a:r>
              <a:rPr lang="en-US" sz="2400" b="1" dirty="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Xây dựng Website bán giày cho cửa hàng HD - Shop</a:t>
            </a:r>
            <a:endParaRPr lang="en-US" sz="2400" b="1" i="0" u="none" strike="noStrike" cap="none" dirty="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56" name="Google Shape;156;p1"/>
          <p:cNvCxnSpPr/>
          <p:nvPr/>
        </p:nvCxnSpPr>
        <p:spPr>
          <a:xfrm>
            <a:off x="3190499" y="249032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  <p:sp>
        <p:nvSpPr>
          <p:cNvPr id="157" name="Google Shape;157;p1"/>
          <p:cNvSpPr txBox="1"/>
          <p:nvPr/>
        </p:nvSpPr>
        <p:spPr>
          <a:xfrm>
            <a:off x="239697" y="179233"/>
            <a:ext cx="8433786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en-US" sz="1600" b="1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KHOA </a:t>
            </a:r>
            <a:r>
              <a:rPr lang="en-US" sz="1600" b="1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CÔNG</a:t>
            </a:r>
            <a:r>
              <a:rPr lang="en-US" sz="1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NGHỆ THÔNG TIN TRƯỜNG ĐẠI HỌC CÔNG NGHIỆP HÀ NỘI</a:t>
            </a:r>
            <a:endParaRPr/>
          </a:p>
        </p:txBody>
      </p:sp>
      <p:grpSp>
        <p:nvGrpSpPr>
          <p:cNvPr id="158" name="Google Shape;158;p1"/>
          <p:cNvGrpSpPr/>
          <p:nvPr/>
        </p:nvGrpSpPr>
        <p:grpSpPr>
          <a:xfrm>
            <a:off x="3827206" y="831288"/>
            <a:ext cx="1845722" cy="802481"/>
            <a:chOff x="3871597" y="1590573"/>
            <a:chExt cx="1845722" cy="802481"/>
          </a:xfrm>
        </p:grpSpPr>
        <p:pic>
          <p:nvPicPr>
            <p:cNvPr id="159" name="Google Shape;159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871597" y="1731170"/>
              <a:ext cx="419089" cy="419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290686" y="1590573"/>
              <a:ext cx="1426633" cy="80248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1"/>
          <p:cNvSpPr txBox="1"/>
          <p:nvPr/>
        </p:nvSpPr>
        <p:spPr>
          <a:xfrm>
            <a:off x="2024335" y="3875066"/>
            <a:ext cx="5870552" cy="16261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en-US" sz="2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GV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HD	            		: </a:t>
            </a:r>
            <a:r>
              <a:rPr lang="en-US" sz="2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ThS. Phạm Thế Anh</a:t>
            </a:r>
            <a:endParaRPr lang="en-US" sz="20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Lớp	             	</a:t>
            </a:r>
            <a:r>
              <a:rPr lang="en-US" sz="2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     </a:t>
            </a:r>
            <a:r>
              <a:rPr lang="en-US" sz="20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: 20232</a:t>
            </a:r>
            <a:r>
              <a:rPr lang="en-US" sz="20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IT6022001</a:t>
            </a:r>
            <a:endParaRPr lang="en-US" sz="20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None/>
            </a:pPr>
            <a:r>
              <a:rPr lang="en-US" sz="2000" dirty="0">
                <a:solidFill>
                  <a:schemeClr val="lt1"/>
                </a:solidFill>
                <a:latin typeface="Montserrat"/>
                <a:sym typeface="Montserrat"/>
              </a:rPr>
              <a:t>Sinh viên thực hiện	:   Nhóm 05</a:t>
            </a:r>
            <a:endParaRPr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II. Giao diện phía nhân viên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500" y="1220967"/>
            <a:ext cx="7172100" cy="4053200"/>
          </a:xfrm>
        </p:spPr>
        <p:txBody>
          <a:bodyPr/>
          <a:lstStyle/>
          <a:p>
            <a:pPr marL="155575" indent="0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Giao diện Thêm mới sản phẩm</a:t>
            </a:r>
          </a:p>
        </p:txBody>
      </p:sp>
      <p:pic>
        <p:nvPicPr>
          <p:cNvPr id="6" name="Picture 5" descr="A screenshot of a computer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1078787" y="2172651"/>
            <a:ext cx="7130265" cy="372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276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II. Giao diện phía nhân viên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500" y="1220967"/>
            <a:ext cx="7172100" cy="4053200"/>
          </a:xfrm>
        </p:spPr>
        <p:txBody>
          <a:bodyPr/>
          <a:lstStyle/>
          <a:p>
            <a:pPr marL="155575" indent="0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Giao diện Bảo trì sản phẩm</a:t>
            </a:r>
          </a:p>
        </p:txBody>
      </p:sp>
      <p:pic>
        <p:nvPicPr>
          <p:cNvPr id="5" name="Picture 4" descr="A screenshot of a website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1171254" y="1966177"/>
            <a:ext cx="7150813" cy="35407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1254" y="5815173"/>
            <a:ext cx="6939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- Ngoài ra còn có các giao diện khác: Quản lý danh mục, Quản lý đơn hàng</a:t>
            </a:r>
          </a:p>
        </p:txBody>
      </p:sp>
    </p:spTree>
    <p:extLst>
      <p:ext uri="{BB962C8B-B14F-4D97-AF65-F5344CB8AC3E}">
        <p14:creationId xmlns:p14="http://schemas.microsoft.com/office/powerpoint/2010/main" val="17165069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II. Giao diện phía Admin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500" y="1220967"/>
            <a:ext cx="7172100" cy="4053200"/>
          </a:xfrm>
        </p:spPr>
        <p:txBody>
          <a:bodyPr/>
          <a:lstStyle/>
          <a:p>
            <a:pPr marL="155575" indent="0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Giao diện Trang chủ</a:t>
            </a:r>
          </a:p>
        </p:txBody>
      </p:sp>
      <p:pic>
        <p:nvPicPr>
          <p:cNvPr id="5" name="Picture 4" descr="A screenshot of a computer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1068512" y="2282507"/>
            <a:ext cx="7042088" cy="349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25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II. Giao diện phía Admin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500" y="1220967"/>
            <a:ext cx="7172100" cy="4053200"/>
          </a:xfrm>
        </p:spPr>
        <p:txBody>
          <a:bodyPr/>
          <a:lstStyle/>
          <a:p>
            <a:pPr marL="155575" indent="0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Giao diện Sửa thông tin sản phẩm</a:t>
            </a:r>
          </a:p>
        </p:txBody>
      </p:sp>
      <p:pic>
        <p:nvPicPr>
          <p:cNvPr id="6" name="Picture 5" descr="A screenshot of a computer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1078787" y="2035492"/>
            <a:ext cx="7171361" cy="394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99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II. Giao diện phía Admin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500" y="1220967"/>
            <a:ext cx="7172100" cy="4053200"/>
          </a:xfrm>
        </p:spPr>
        <p:txBody>
          <a:bodyPr/>
          <a:lstStyle/>
          <a:p>
            <a:pPr marL="155575" indent="0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Giao diện Thống kê</a:t>
            </a:r>
          </a:p>
        </p:txBody>
      </p:sp>
      <p:pic>
        <p:nvPicPr>
          <p:cNvPr id="5" name="Picture 4" descr="A screenshot of a computer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1337035" y="1993186"/>
            <a:ext cx="6697356" cy="263464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37035" y="5149011"/>
            <a:ext cx="6697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Ngoài ra còn có các giao diện khác: Quản lý danh mục, Quản lý đơn hàng</a:t>
            </a:r>
          </a:p>
        </p:txBody>
      </p:sp>
    </p:spTree>
    <p:extLst>
      <p:ext uri="{BB962C8B-B14F-4D97-AF65-F5344CB8AC3E}">
        <p14:creationId xmlns:p14="http://schemas.microsoft.com/office/powerpoint/2010/main" val="15641831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"/>
          <p:cNvSpPr txBox="1"/>
          <p:nvPr/>
        </p:nvSpPr>
        <p:spPr>
          <a:xfrm>
            <a:off x="1116764" y="951003"/>
            <a:ext cx="56572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200" dirty="0">
                <a:solidFill>
                  <a:srgbClr val="FFAB40"/>
                </a:solidFill>
                <a:latin typeface="Montserrat ExtraBold"/>
                <a:sym typeface="Montserrat ExtraBold"/>
              </a:rPr>
              <a:t>TÀI LIỆU THAM KHẢO</a:t>
            </a:r>
            <a:endParaRPr dirty="0"/>
          </a:p>
        </p:txBody>
      </p:sp>
      <p:grpSp>
        <p:nvGrpSpPr>
          <p:cNvPr id="179" name="Google Shape;179;p2"/>
          <p:cNvGrpSpPr/>
          <p:nvPr/>
        </p:nvGrpSpPr>
        <p:grpSpPr>
          <a:xfrm>
            <a:off x="755620" y="6942327"/>
            <a:ext cx="6369523" cy="2803878"/>
            <a:chOff x="938500" y="3866993"/>
            <a:chExt cx="6369523" cy="2803878"/>
          </a:xfrm>
        </p:grpSpPr>
        <p:pic>
          <p:nvPicPr>
            <p:cNvPr id="180" name="Google Shape;180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9460" y="5005326"/>
              <a:ext cx="1025654" cy="10256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00980" y="4821706"/>
              <a:ext cx="1209274" cy="1209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"/>
            <p:cNvSpPr txBox="1"/>
            <p:nvPr/>
          </p:nvSpPr>
          <p:spPr>
            <a:xfrm>
              <a:off x="1627445" y="6127895"/>
              <a:ext cx="2356345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30000"/>
                </a:lnSpc>
                <a:buClr>
                  <a:srgbClr val="FFFFFF"/>
                </a:buClr>
                <a:buSzPts val="1150"/>
                <a:buFont typeface="Montserrat"/>
                <a:buNone/>
              </a:pPr>
              <a:r>
                <a:rPr lang="en-US" sz="1600" b="1" dirty="0" err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Nắm</a:t>
              </a:r>
              <a:r>
                <a:rPr lang="en-US" sz="16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bắt công nghệ</a:t>
              </a:r>
              <a:endParaRPr/>
            </a:p>
          </p:txBody>
        </p:sp>
        <p:sp>
          <p:nvSpPr>
            <p:cNvPr id="183" name="Google Shape;183;p2"/>
            <p:cNvSpPr txBox="1"/>
            <p:nvPr/>
          </p:nvSpPr>
          <p:spPr>
            <a:xfrm>
              <a:off x="4951678" y="6127895"/>
              <a:ext cx="2356345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30000"/>
                </a:lnSpc>
                <a:buClr>
                  <a:srgbClr val="FFFFFF"/>
                </a:buClr>
                <a:buSzPts val="1150"/>
                <a:buFont typeface="Montserrat"/>
                <a:buNone/>
              </a:pPr>
              <a:r>
                <a:rPr lang="en-US" sz="16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Xây dựng Website</a:t>
              </a:r>
              <a:endParaRPr/>
            </a:p>
          </p:txBody>
        </p:sp>
        <p:sp>
          <p:nvSpPr>
            <p:cNvPr id="184" name="Google Shape;184;p2"/>
            <p:cNvSpPr txBox="1"/>
            <p:nvPr/>
          </p:nvSpPr>
          <p:spPr>
            <a:xfrm>
              <a:off x="938500" y="3866993"/>
              <a:ext cx="4572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200">
                  <a:solidFill>
                    <a:srgbClr val="FFAB4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MỤC TIÊU</a:t>
              </a:r>
              <a:endParaRPr/>
            </a:p>
          </p:txBody>
        </p:sp>
      </p:grpSp>
      <p:pic>
        <p:nvPicPr>
          <p:cNvPr id="2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388" y="735174"/>
            <a:ext cx="1078552" cy="1189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94495" y="2035248"/>
            <a:ext cx="6462445" cy="3722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[1] Joe Murach, Ray Harris, 2013, Lập Trình Cơ Bản PHP Và MySQL: Murach's PHP and MySQL, NXB Khoa học và kỹ thuật.</a:t>
            </a:r>
          </a:p>
          <a:p>
            <a:pPr>
              <a:lnSpc>
                <a:spcPct val="150000"/>
              </a:lnSpc>
            </a:pP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[2] Trang tài liệu </a:t>
            </a:r>
            <a:r>
              <a:rPr lang="vi-VN" sz="2000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https://www.w3schools.com/</a:t>
            </a: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[3] Tài liệu học tập do thầy Phạm Thế Anh cung cấp.</a:t>
            </a:r>
          </a:p>
          <a:p>
            <a:pPr>
              <a:lnSpc>
                <a:spcPct val="150000"/>
              </a:lnSpc>
            </a:pPr>
            <a: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[4] Trang tham khảo </a:t>
            </a:r>
            <a:r>
              <a:rPr lang="vi-VN" sz="2000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7"/>
              </a:rPr>
              <a:t>https://www.youtube.com/</a:t>
            </a:r>
            <a:endParaRPr lang="vi-VN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br>
              <a:rPr lang="vi-VN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6058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8"/>
          <p:cNvSpPr txBox="1">
            <a:spLocks noGrp="1"/>
          </p:cNvSpPr>
          <p:nvPr>
            <p:ph type="ctrTitle"/>
          </p:nvPr>
        </p:nvSpPr>
        <p:spPr>
          <a:xfrm>
            <a:off x="2175900" y="2807350"/>
            <a:ext cx="4792200" cy="644700"/>
          </a:xfrm>
          <a:prstGeom prst="rect">
            <a:avLst/>
          </a:prstGeom>
          <a:noFill/>
          <a:ln>
            <a:noFill/>
          </a:ln>
          <a:effectLst>
            <a:outerShdw blurRad="142875" dist="19050" dir="8760000" algn="bl" rotWithShape="0">
              <a:srgbClr val="76A5AF">
                <a:alpha val="49803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sz="4400"/>
              <a:t>XIN CẢM ƠN!</a:t>
            </a:r>
            <a:endParaRPr sz="4400"/>
          </a:p>
        </p:txBody>
      </p:sp>
      <p:cxnSp>
        <p:nvCxnSpPr>
          <p:cNvPr id="404" name="Google Shape;404;p18"/>
          <p:cNvCxnSpPr/>
          <p:nvPr/>
        </p:nvCxnSpPr>
        <p:spPr>
          <a:xfrm>
            <a:off x="3190500" y="34224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6152" y="1038536"/>
            <a:ext cx="5735700" cy="1255200"/>
          </a:xfrm>
        </p:spPr>
        <p:txBody>
          <a:bodyPr/>
          <a:lstStyle/>
          <a:p>
            <a:r>
              <a:rPr lang="en-US" dirty="0"/>
              <a:t>Danh sách thành viên nhóm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6152" y="1878476"/>
            <a:ext cx="7172100" cy="4053200"/>
          </a:xfrm>
        </p:spPr>
        <p:txBody>
          <a:bodyPr/>
          <a:lstStyle/>
          <a:p>
            <a:pPr marL="155575" indent="0">
              <a:spcAft>
                <a:spcPts val="2400"/>
              </a:spcAft>
              <a:buNone/>
            </a:pPr>
            <a:r>
              <a:rPr lang="en-US" sz="2000" dirty="0">
                <a:latin typeface="Tahhhoma"/>
              </a:rPr>
              <a:t>Đỗ Thị Huyền	 		2021603611</a:t>
            </a:r>
          </a:p>
          <a:p>
            <a:pPr marL="155575" indent="0">
              <a:spcAft>
                <a:spcPts val="2400"/>
              </a:spcAft>
              <a:buNone/>
            </a:pPr>
            <a:r>
              <a:rPr lang="en-US" sz="2000" dirty="0">
                <a:latin typeface="Tahhhoma"/>
              </a:rPr>
              <a:t>Võ Thị Quỳnh			2021604331</a:t>
            </a:r>
          </a:p>
          <a:p>
            <a:pPr marL="155575" indent="0">
              <a:spcAft>
                <a:spcPts val="2400"/>
              </a:spcAft>
              <a:buNone/>
            </a:pPr>
            <a:r>
              <a:rPr lang="en-US" sz="2000" dirty="0">
                <a:latin typeface="Tahhhoma"/>
              </a:rPr>
              <a:t>Vũ Thị Thanh Tâm		2021603841</a:t>
            </a:r>
          </a:p>
          <a:p>
            <a:pPr marL="155575" indent="0">
              <a:spcAft>
                <a:spcPts val="2400"/>
              </a:spcAft>
              <a:buNone/>
            </a:pPr>
            <a:r>
              <a:rPr lang="en-US" sz="2000" dirty="0">
                <a:latin typeface="Tahhhoma"/>
              </a:rPr>
              <a:t>Trương Thị Thủy		2021603283		</a:t>
            </a:r>
          </a:p>
          <a:p>
            <a:pPr marL="155575" indent="0">
              <a:spcBef>
                <a:spcPts val="600"/>
              </a:spcBef>
              <a:spcAft>
                <a:spcPts val="2400"/>
              </a:spcAft>
              <a:buNone/>
            </a:pPr>
            <a:r>
              <a:rPr lang="en-US" sz="2000" dirty="0">
                <a:latin typeface="Tahhhoma"/>
              </a:rPr>
              <a:t>Chu Thị Thu Trang		2021606435 		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200" y="2885959"/>
            <a:ext cx="1997852" cy="149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22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"/>
          <p:cNvSpPr txBox="1"/>
          <p:nvPr/>
        </p:nvSpPr>
        <p:spPr>
          <a:xfrm>
            <a:off x="623273" y="856079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LÝ DO CHỌN ĐỀ TÀI</a:t>
            </a:r>
            <a:endParaRPr dirty="0"/>
          </a:p>
        </p:txBody>
      </p:sp>
      <p:grpSp>
        <p:nvGrpSpPr>
          <p:cNvPr id="179" name="Google Shape;179;p2"/>
          <p:cNvGrpSpPr/>
          <p:nvPr/>
        </p:nvGrpSpPr>
        <p:grpSpPr>
          <a:xfrm>
            <a:off x="755620" y="6942327"/>
            <a:ext cx="6369523" cy="2803878"/>
            <a:chOff x="938500" y="3866993"/>
            <a:chExt cx="6369523" cy="2803878"/>
          </a:xfrm>
        </p:grpSpPr>
        <p:pic>
          <p:nvPicPr>
            <p:cNvPr id="180" name="Google Shape;180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9460" y="5005326"/>
              <a:ext cx="1025654" cy="10256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00980" y="4821706"/>
              <a:ext cx="1209274" cy="1209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"/>
            <p:cNvSpPr txBox="1"/>
            <p:nvPr/>
          </p:nvSpPr>
          <p:spPr>
            <a:xfrm>
              <a:off x="1627445" y="6127895"/>
              <a:ext cx="2356345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Nắm bắt công nghệ</a:t>
              </a:r>
              <a:endParaRPr/>
            </a:p>
          </p:txBody>
        </p:sp>
        <p:sp>
          <p:nvSpPr>
            <p:cNvPr id="183" name="Google Shape;183;p2"/>
            <p:cNvSpPr txBox="1"/>
            <p:nvPr/>
          </p:nvSpPr>
          <p:spPr>
            <a:xfrm>
              <a:off x="4951678" y="6127895"/>
              <a:ext cx="2356345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50"/>
                <a:buFont typeface="Montserrat"/>
                <a:buNone/>
              </a:pPr>
              <a:r>
                <a:rPr lang="en-US" sz="16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Xây dựng Website</a:t>
              </a:r>
              <a:endParaRPr/>
            </a:p>
          </p:txBody>
        </p:sp>
        <p:sp>
          <p:nvSpPr>
            <p:cNvPr id="184" name="Google Shape;184;p2"/>
            <p:cNvSpPr txBox="1"/>
            <p:nvPr/>
          </p:nvSpPr>
          <p:spPr>
            <a:xfrm>
              <a:off x="938500" y="3866993"/>
              <a:ext cx="4572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>
                  <a:solidFill>
                    <a:schemeClr val="accent1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MỤC TIÊU</a:t>
              </a:r>
              <a:endParaRPr/>
            </a:p>
          </p:txBody>
        </p:sp>
      </p:grpSp>
      <p:pic>
        <p:nvPicPr>
          <p:cNvPr id="2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388" y="735174"/>
            <a:ext cx="1078552" cy="1189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0852" y="1972467"/>
            <a:ext cx="7715892" cy="3265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Với sự bùng nổ của Internet và nhu cầu mua sắm trực tuyến ngày càng tăng thì sự ra đời của các Website ngày càng nhiều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Để đáp ứng với việc mua bán giày một cách dễ dàng và đơn giản hơn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Tạo điều kiện cho việc tự động hóa một số công việc trong quá trình mua bán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 Website HB-Shop ra đời là một nhu cầu tất yếu</a:t>
            </a:r>
            <a:endParaRPr lang="en-US" sz="20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"/>
          <p:cNvSpPr txBox="1"/>
          <p:nvPr/>
        </p:nvSpPr>
        <p:spPr>
          <a:xfrm>
            <a:off x="755620" y="513650"/>
            <a:ext cx="575697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 b="1" dirty="0">
                <a:solidFill>
                  <a:srgbClr val="FFAB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ExtraBold"/>
              </a:rPr>
              <a:t>KIẾN THỨC ĐÃ TRANG BỊ</a:t>
            </a:r>
            <a:endParaRPr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79" name="Google Shape;179;p2"/>
          <p:cNvGrpSpPr/>
          <p:nvPr/>
        </p:nvGrpSpPr>
        <p:grpSpPr>
          <a:xfrm>
            <a:off x="755620" y="6942327"/>
            <a:ext cx="6369523" cy="2803878"/>
            <a:chOff x="938500" y="3866993"/>
            <a:chExt cx="6369523" cy="2803878"/>
          </a:xfrm>
        </p:grpSpPr>
        <p:pic>
          <p:nvPicPr>
            <p:cNvPr id="180" name="Google Shape;180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09460" y="5005326"/>
              <a:ext cx="1025654" cy="10256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00980" y="4821706"/>
              <a:ext cx="1209274" cy="1209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"/>
            <p:cNvSpPr txBox="1"/>
            <p:nvPr/>
          </p:nvSpPr>
          <p:spPr>
            <a:xfrm>
              <a:off x="1627445" y="6127895"/>
              <a:ext cx="2356345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30000"/>
                </a:lnSpc>
                <a:buClr>
                  <a:srgbClr val="FFFFFF"/>
                </a:buClr>
                <a:buSzPts val="1150"/>
                <a:buFont typeface="Montserrat"/>
                <a:buNone/>
              </a:pPr>
              <a:r>
                <a:rPr lang="en-US" sz="16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Nắm bắt công nghệ</a:t>
              </a:r>
              <a:endParaRPr/>
            </a:p>
          </p:txBody>
        </p:sp>
        <p:sp>
          <p:nvSpPr>
            <p:cNvPr id="183" name="Google Shape;183;p2"/>
            <p:cNvSpPr txBox="1"/>
            <p:nvPr/>
          </p:nvSpPr>
          <p:spPr>
            <a:xfrm>
              <a:off x="4951678" y="6127895"/>
              <a:ext cx="2356345" cy="542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algn="ctr">
                <a:lnSpc>
                  <a:spcPct val="130000"/>
                </a:lnSpc>
                <a:buClr>
                  <a:srgbClr val="FFFFFF"/>
                </a:buClr>
                <a:buSzPts val="1150"/>
                <a:buFont typeface="Montserrat"/>
                <a:buNone/>
              </a:pPr>
              <a:r>
                <a:rPr lang="en-US" sz="1600" b="1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Xây dựng Website</a:t>
              </a:r>
              <a:endParaRPr/>
            </a:p>
          </p:txBody>
        </p:sp>
        <p:sp>
          <p:nvSpPr>
            <p:cNvPr id="184" name="Google Shape;184;p2"/>
            <p:cNvSpPr txBox="1"/>
            <p:nvPr/>
          </p:nvSpPr>
          <p:spPr>
            <a:xfrm>
              <a:off x="938500" y="3866993"/>
              <a:ext cx="4572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en-US" sz="3200">
                  <a:solidFill>
                    <a:srgbClr val="FFAB40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rPr>
                <a:t>MỤC TIÊU</a:t>
              </a:r>
              <a:endParaRPr/>
            </a:p>
          </p:txBody>
        </p:sp>
      </p:grpSp>
      <p:pic>
        <p:nvPicPr>
          <p:cNvPr id="2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388" y="735174"/>
            <a:ext cx="1078552" cy="1189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5620" y="1104801"/>
            <a:ext cx="628778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Kiến thức cơ bản về PHP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Lập trình web bằng PHP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Xử lý ngoại lệ và thao tác với tệp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Kiến thức về web (HTML, CSS, JavaSript,...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Cơ sở dữ liệu ( SQL cơ bản, kết nối CSDL, CRUD)</a:t>
            </a:r>
          </a:p>
        </p:txBody>
      </p:sp>
      <p:sp>
        <p:nvSpPr>
          <p:cNvPr id="14" name="Google Shape;177;p2"/>
          <p:cNvSpPr txBox="1"/>
          <p:nvPr/>
        </p:nvSpPr>
        <p:spPr>
          <a:xfrm>
            <a:off x="695255" y="3351335"/>
            <a:ext cx="575697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800" b="1" dirty="0">
                <a:solidFill>
                  <a:srgbClr val="FFAB4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Montserrat ExtraBold"/>
              </a:rPr>
              <a:t>Tổng quan Giao diện</a:t>
            </a:r>
            <a:endParaRPr sz="28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47964" y="4130211"/>
            <a:ext cx="6708976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Hệ thống gồm 17 giao diện chính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Với 3 Actor: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+ Admin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+ Khách hàng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+ Nhân viên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5753527" y="4559432"/>
            <a:ext cx="2433459" cy="152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640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/>
      <p:bldP spid="2" grpId="0"/>
      <p:bldP spid="1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A0C5-2951-8664-0E50-FFC06BE8D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23" y="239406"/>
            <a:ext cx="6543848" cy="1255200"/>
          </a:xfrm>
        </p:spPr>
        <p:txBody>
          <a:bodyPr/>
          <a:lstStyle/>
          <a:p>
            <a:r>
              <a:rPr lang="en-US"/>
              <a:t>CÁC USE CASE CHÍNH CỦA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8A959E-003D-513D-9BE4-63D7D6A10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71" y="1140543"/>
            <a:ext cx="3504155" cy="4791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A576EF-668F-76BC-4A5D-67FCD758A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976" y="1140543"/>
            <a:ext cx="3740129" cy="4791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9F3A5C-7138-0739-6EAA-D4E25EC8D51B}"/>
              </a:ext>
            </a:extLst>
          </p:cNvPr>
          <p:cNvSpPr txBox="1"/>
          <p:nvPr/>
        </p:nvSpPr>
        <p:spPr>
          <a:xfrm>
            <a:off x="1838632" y="6145161"/>
            <a:ext cx="208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 End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B1A2C4-5A70-6DDE-FB83-86AEAB9BBECB}"/>
              </a:ext>
            </a:extLst>
          </p:cNvPr>
          <p:cNvSpPr txBox="1"/>
          <p:nvPr/>
        </p:nvSpPr>
        <p:spPr>
          <a:xfrm>
            <a:off x="5933768" y="617593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Front End</a:t>
            </a:r>
          </a:p>
        </p:txBody>
      </p:sp>
    </p:spTree>
    <p:extLst>
      <p:ext uri="{BB962C8B-B14F-4D97-AF65-F5344CB8AC3E}">
        <p14:creationId xmlns:p14="http://schemas.microsoft.com/office/powerpoint/2010/main" val="37032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758" y="348075"/>
            <a:ext cx="6273958" cy="1255200"/>
          </a:xfrm>
        </p:spPr>
        <p:txBody>
          <a:bodyPr/>
          <a:lstStyle/>
          <a:p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GIAO DIỆN CHƯƠNG TRÌNH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758" y="1096288"/>
            <a:ext cx="7172100" cy="4053200"/>
          </a:xfrm>
        </p:spPr>
        <p:txBody>
          <a:bodyPr/>
          <a:lstStyle/>
          <a:p>
            <a:pPr marL="155575" indent="0">
              <a:buNone/>
            </a:pP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 Giao diện phía khách hàng</a:t>
            </a:r>
          </a:p>
          <a:p>
            <a:pPr marL="155575" indent="0">
              <a:buNone/>
            </a:pPr>
            <a:r>
              <a:rPr lang="en-US" sz="20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155575" indent="0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Giao diện Đăng nhập, Đăng ký</a:t>
            </a:r>
          </a:p>
        </p:txBody>
      </p:sp>
      <p:pic>
        <p:nvPicPr>
          <p:cNvPr id="5" name="Picture 4" descr="A screenshot of a computer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1080926" y="2351487"/>
            <a:ext cx="3378058" cy="399794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885" y="2351486"/>
            <a:ext cx="3425583" cy="399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4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I. Giao diện phía khách hàng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500" y="1353598"/>
            <a:ext cx="7172100" cy="4053200"/>
          </a:xfrm>
        </p:spPr>
        <p:txBody>
          <a:bodyPr/>
          <a:lstStyle/>
          <a:p>
            <a:pPr marL="155575" indent="0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Giao diện Trang chủ</a:t>
            </a:r>
          </a:p>
        </p:txBody>
      </p:sp>
      <p:pic>
        <p:nvPicPr>
          <p:cNvPr id="5" name="Picture 4" descr="A screenshot of a shoe shop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1150706" y="2078990"/>
            <a:ext cx="6959894" cy="393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716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I. Giao diện phía khách hàng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500" y="1220967"/>
            <a:ext cx="7172100" cy="4053200"/>
          </a:xfrm>
        </p:spPr>
        <p:txBody>
          <a:bodyPr/>
          <a:lstStyle/>
          <a:p>
            <a:pPr marL="155575" indent="0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Giao diện Xem chi tiết sản phẩm</a:t>
            </a:r>
          </a:p>
        </p:txBody>
      </p:sp>
      <p:pic>
        <p:nvPicPr>
          <p:cNvPr id="5" name="Picture 4" descr="A screenshot of a computer&#10;&#10;Description automatically generated"/>
          <p:cNvPicPr/>
          <p:nvPr/>
        </p:nvPicPr>
        <p:blipFill>
          <a:blip r:embed="rId2"/>
          <a:stretch>
            <a:fillRect/>
          </a:stretch>
        </p:blipFill>
        <p:spPr>
          <a:xfrm>
            <a:off x="1243173" y="2137025"/>
            <a:ext cx="7130265" cy="376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559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I. Giao diện phía khách hàng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500" y="1220967"/>
            <a:ext cx="7172100" cy="4053200"/>
          </a:xfrm>
        </p:spPr>
        <p:txBody>
          <a:bodyPr/>
          <a:lstStyle/>
          <a:p>
            <a:pPr marL="155575" indent="0">
              <a:buNone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Giao diện Danh mục sản phẩm</a:t>
            </a:r>
          </a:p>
        </p:txBody>
      </p:sp>
      <p:sp>
        <p:nvSpPr>
          <p:cNvPr id="7" name="Rectangle 6"/>
          <p:cNvSpPr/>
          <p:nvPr/>
        </p:nvSpPr>
        <p:spPr>
          <a:xfrm>
            <a:off x="1232380" y="5086245"/>
            <a:ext cx="65843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Ngoài ra còn có các giao diện khác: Tìm kiếm sản phẩm, Xem đơn hàng,...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61BAF6-04B0-5784-12BD-111E4DF2F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500" y="2209288"/>
            <a:ext cx="7664726" cy="243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061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7" grpId="0"/>
    </p:bld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1927</TotalTime>
  <Words>579</Words>
  <Application>Microsoft Office PowerPoint</Application>
  <PresentationFormat>On-screen Show (4:3)</PresentationFormat>
  <Paragraphs>74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Tahoma</vt:lpstr>
      <vt:lpstr>Montserrat</vt:lpstr>
      <vt:lpstr>Montserrat ExtraBold</vt:lpstr>
      <vt:lpstr>Montserrat Medium</vt:lpstr>
      <vt:lpstr>Tahhhoma</vt:lpstr>
      <vt:lpstr>Futuristic Background by Slidesgo</vt:lpstr>
      <vt:lpstr>PowerPoint Presentation</vt:lpstr>
      <vt:lpstr>Danh sách thành viên nhóm</vt:lpstr>
      <vt:lpstr>PowerPoint Presentation</vt:lpstr>
      <vt:lpstr>PowerPoint Presentation</vt:lpstr>
      <vt:lpstr>CÁC USE CASE CHÍNH CỦA WEBSITE</vt:lpstr>
      <vt:lpstr>GIAO DIỆN CHƯƠNG TRÌNH</vt:lpstr>
      <vt:lpstr>I. Giao diện phía khách hàng</vt:lpstr>
      <vt:lpstr>I. Giao diện phía khách hàng</vt:lpstr>
      <vt:lpstr>I. Giao diện phía khách hàng</vt:lpstr>
      <vt:lpstr>II. Giao diện phía nhân viên</vt:lpstr>
      <vt:lpstr>II. Giao diện phía nhân viên</vt:lpstr>
      <vt:lpstr>II. Giao diện phía Admin</vt:lpstr>
      <vt:lpstr>II. Giao diện phía Admin</vt:lpstr>
      <vt:lpstr>II. Giao diện phía Admin</vt:lpstr>
      <vt:lpstr>PowerPoint Presentation</vt:lpstr>
      <vt:lpstr>XIN CẢM ƠN!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Trọng Nghĩa Nguyễn</dc:creator>
  <cp:lastModifiedBy>Huyen Do Thi</cp:lastModifiedBy>
  <cp:revision>56</cp:revision>
  <dcterms:created xsi:type="dcterms:W3CDTF">2023-05-11T01:43:35Z</dcterms:created>
  <dcterms:modified xsi:type="dcterms:W3CDTF">2024-06-09T02:47:10Z</dcterms:modified>
</cp:coreProperties>
</file>